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2" r:id="rId4"/>
    <p:sldId id="262" r:id="rId5"/>
    <p:sldId id="278" r:id="rId6"/>
    <p:sldId id="279" r:id="rId7"/>
    <p:sldId id="280" r:id="rId8"/>
    <p:sldId id="281" r:id="rId9"/>
    <p:sldId id="282" r:id="rId10"/>
    <p:sldId id="283" r:id="rId11"/>
    <p:sldId id="277" r:id="rId12"/>
    <p:sldId id="273" r:id="rId13"/>
    <p:sldId id="259" r:id="rId14"/>
    <p:sldId id="274" r:id="rId15"/>
    <p:sldId id="275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78" d="100"/>
          <a:sy n="78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p4>
</file>

<file path=ppt/media/media2.m4a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presentation/d/1EeJCNEWeimgkCGoJgdJI-FW4qRGjrdhTDGolpQ34Wrs/edit?usp=sharing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510298"/>
            <a:ext cx="6771405" cy="2240357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</p:spTree>
    <p:extLst>
      <p:ext uri="{BB962C8B-B14F-4D97-AF65-F5344CB8AC3E}">
        <p14:creationId xmlns:p14="http://schemas.microsoft.com/office/powerpoint/2010/main" val="2397670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1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11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" fill="hold">
                          <p:stCondLst>
                            <p:cond delay="0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8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7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1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252514C-8BF7-4482-8268-F8CA6759AF8C}"/>
              </a:ext>
            </a:extLst>
          </p:cNvPr>
          <p:cNvSpPr txBox="1"/>
          <p:nvPr/>
        </p:nvSpPr>
        <p:spPr>
          <a:xfrm>
            <a:off x="3117460" y="2459504"/>
            <a:ext cx="5957079" cy="193899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 não </a:t>
            </a:r>
            <a:r>
              <a:rPr lang="pt-BR" sz="60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aprendeu</a:t>
            </a:r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,</a:t>
            </a:r>
          </a:p>
          <a:p>
            <a:pPr algn="ctr"/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perdeu tempo</a:t>
            </a:r>
          </a:p>
        </p:txBody>
      </p:sp>
    </p:spTree>
    <p:extLst>
      <p:ext uri="{BB962C8B-B14F-4D97-AF65-F5344CB8AC3E}">
        <p14:creationId xmlns:p14="http://schemas.microsoft.com/office/powerpoint/2010/main" val="2859073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252514C-8BF7-4482-8268-F8CA6759AF8C}"/>
              </a:ext>
            </a:extLst>
          </p:cNvPr>
          <p:cNvSpPr txBox="1"/>
          <p:nvPr/>
        </p:nvSpPr>
        <p:spPr>
          <a:xfrm>
            <a:off x="2659001" y="2828835"/>
            <a:ext cx="6873998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 ENEM?</a:t>
            </a:r>
          </a:p>
        </p:txBody>
      </p:sp>
    </p:spTree>
    <p:extLst>
      <p:ext uri="{BB962C8B-B14F-4D97-AF65-F5344CB8AC3E}">
        <p14:creationId xmlns:p14="http://schemas.microsoft.com/office/powerpoint/2010/main" val="4120582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hlinkClick r:id="rId2"/>
            <a:extLst>
              <a:ext uri="{FF2B5EF4-FFF2-40B4-BE49-F238E27FC236}">
                <a16:creationId xmlns:a16="http://schemas.microsoft.com/office/drawing/2014/main" id="{6252514C-8BF7-4482-8268-F8CA6759AF8C}"/>
              </a:ext>
            </a:extLst>
          </p:cNvPr>
          <p:cNvSpPr txBox="1"/>
          <p:nvPr/>
        </p:nvSpPr>
        <p:spPr>
          <a:xfrm>
            <a:off x="3075922" y="2274838"/>
            <a:ext cx="6040156" cy="230832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Como passa no ENEM?</a:t>
            </a:r>
          </a:p>
        </p:txBody>
      </p:sp>
    </p:spTree>
    <p:extLst>
      <p:ext uri="{BB962C8B-B14F-4D97-AF65-F5344CB8AC3E}">
        <p14:creationId xmlns:p14="http://schemas.microsoft.com/office/powerpoint/2010/main" val="3604017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56186" y="2554561"/>
            <a:ext cx="8250977" cy="3916457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Metas (saber onde chegar)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Rotina de estudos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Questões de Exatas só depois da teoria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Aprenda a fazer as questões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Teste e comprove uma estratégia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Tríade Conteúdo, Disciplina e Força Emocional</a:t>
            </a:r>
          </a:p>
        </p:txBody>
      </p:sp>
    </p:spTree>
    <p:extLst>
      <p:ext uri="{BB962C8B-B14F-4D97-AF65-F5344CB8AC3E}">
        <p14:creationId xmlns:p14="http://schemas.microsoft.com/office/powerpoint/2010/main" val="1911905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252514C-8BF7-4482-8268-F8CA6759AF8C}"/>
              </a:ext>
            </a:extLst>
          </p:cNvPr>
          <p:cNvSpPr txBox="1"/>
          <p:nvPr/>
        </p:nvSpPr>
        <p:spPr>
          <a:xfrm>
            <a:off x="3075922" y="2937990"/>
            <a:ext cx="6040156" cy="120032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 as aulas?</a:t>
            </a:r>
          </a:p>
        </p:txBody>
      </p:sp>
    </p:spTree>
    <p:extLst>
      <p:ext uri="{BB962C8B-B14F-4D97-AF65-F5344CB8AC3E}">
        <p14:creationId xmlns:p14="http://schemas.microsoft.com/office/powerpoint/2010/main" val="4018753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56186" y="3200892"/>
            <a:ext cx="6128601" cy="327012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Escute, não anote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 for anotar, </a:t>
            </a:r>
            <a:r>
              <a:rPr lang="pt-BR" sz="2800" dirty="0" err="1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Anki</a:t>
            </a: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ou Cornell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Pergunte e participe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Entender não é aprender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Revise pouco, guiado por questões</a:t>
            </a:r>
          </a:p>
        </p:txBody>
      </p:sp>
    </p:spTree>
    <p:extLst>
      <p:ext uri="{BB962C8B-B14F-4D97-AF65-F5344CB8AC3E}">
        <p14:creationId xmlns:p14="http://schemas.microsoft.com/office/powerpoint/2010/main" val="3574822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930024" y="782935"/>
            <a:ext cx="59490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Bom dia, desgraça!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562B8B6-61C7-4429-9303-8D050B195A68}"/>
              </a:ext>
            </a:extLst>
          </p:cNvPr>
          <p:cNvSpPr txBox="1"/>
          <p:nvPr/>
        </p:nvSpPr>
        <p:spPr>
          <a:xfrm>
            <a:off x="930024" y="3192502"/>
            <a:ext cx="762085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Nome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Curso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pt-BR" sz="5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pic>
        <p:nvPicPr>
          <p:cNvPr id="4" name="200714-TusiCouple">
            <a:hlinkClick r:id="" action="ppaction://media"/>
            <a:extLst>
              <a:ext uri="{FF2B5EF4-FFF2-40B4-BE49-F238E27FC236}">
                <a16:creationId xmlns:a16="http://schemas.microsoft.com/office/drawing/2014/main" id="{AFC81FF8-6F98-4EF8-94DD-6D30B28993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64891" y="3092732"/>
            <a:ext cx="4772001" cy="3579001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D35E0BB1-7413-409F-BE40-E9A956AEA734}"/>
              </a:ext>
            </a:extLst>
          </p:cNvPr>
          <p:cNvSpPr/>
          <p:nvPr/>
        </p:nvSpPr>
        <p:spPr>
          <a:xfrm>
            <a:off x="6879088" y="2844800"/>
            <a:ext cx="5312912" cy="4013199"/>
          </a:xfrm>
          <a:prstGeom prst="rect">
            <a:avLst/>
          </a:prstGeom>
          <a:solidFill>
            <a:srgbClr val="0000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02297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2298563" y="2367171"/>
            <a:ext cx="767389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ENEM &amp;</a:t>
            </a:r>
          </a:p>
          <a:p>
            <a:pPr algn="ctr"/>
            <a:r>
              <a:rPr lang="pt-BR" sz="6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aprender a aprender</a:t>
            </a:r>
          </a:p>
        </p:txBody>
      </p:sp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252514C-8BF7-4482-8268-F8CA6759AF8C}"/>
              </a:ext>
            </a:extLst>
          </p:cNvPr>
          <p:cNvSpPr txBox="1"/>
          <p:nvPr/>
        </p:nvSpPr>
        <p:spPr>
          <a:xfrm>
            <a:off x="2283097" y="2828835"/>
            <a:ext cx="7625806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 aprender?</a:t>
            </a:r>
          </a:p>
        </p:txBody>
      </p:sp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252514C-8BF7-4482-8268-F8CA6759AF8C}"/>
              </a:ext>
            </a:extLst>
          </p:cNvPr>
          <p:cNvSpPr txBox="1"/>
          <p:nvPr/>
        </p:nvSpPr>
        <p:spPr>
          <a:xfrm>
            <a:off x="1902389" y="3013501"/>
            <a:ext cx="8387232" cy="1015663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60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Performance melhorada!</a:t>
            </a:r>
          </a:p>
        </p:txBody>
      </p:sp>
    </p:spTree>
    <p:extLst>
      <p:ext uri="{BB962C8B-B14F-4D97-AF65-F5344CB8AC3E}">
        <p14:creationId xmlns:p14="http://schemas.microsoft.com/office/powerpoint/2010/main" val="2565190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252514C-8BF7-4482-8268-F8CA6759AF8C}"/>
              </a:ext>
            </a:extLst>
          </p:cNvPr>
          <p:cNvSpPr txBox="1"/>
          <p:nvPr/>
        </p:nvSpPr>
        <p:spPr>
          <a:xfrm>
            <a:off x="2310359" y="3013501"/>
            <a:ext cx="7571303" cy="1015663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Aprender é identificar</a:t>
            </a:r>
          </a:p>
        </p:txBody>
      </p:sp>
    </p:spTree>
    <p:extLst>
      <p:ext uri="{BB962C8B-B14F-4D97-AF65-F5344CB8AC3E}">
        <p14:creationId xmlns:p14="http://schemas.microsoft.com/office/powerpoint/2010/main" val="920816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3293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252514C-8BF7-4482-8268-F8CA6759AF8C}"/>
              </a:ext>
            </a:extLst>
          </p:cNvPr>
          <p:cNvSpPr txBox="1"/>
          <p:nvPr/>
        </p:nvSpPr>
        <p:spPr>
          <a:xfrm>
            <a:off x="2796074" y="3013501"/>
            <a:ext cx="6599885" cy="1015663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Níveis de resolução</a:t>
            </a:r>
          </a:p>
        </p:txBody>
      </p:sp>
    </p:spTree>
    <p:extLst>
      <p:ext uri="{BB962C8B-B14F-4D97-AF65-F5344CB8AC3E}">
        <p14:creationId xmlns:p14="http://schemas.microsoft.com/office/powerpoint/2010/main" val="3587434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252514C-8BF7-4482-8268-F8CA6759AF8C}"/>
              </a:ext>
            </a:extLst>
          </p:cNvPr>
          <p:cNvSpPr txBox="1"/>
          <p:nvPr/>
        </p:nvSpPr>
        <p:spPr>
          <a:xfrm>
            <a:off x="2583660" y="2459504"/>
            <a:ext cx="7024680" cy="193899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Melhore o jeito</a:t>
            </a:r>
          </a:p>
          <a:p>
            <a:pPr algn="ctr"/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 pensar no mundo</a:t>
            </a:r>
          </a:p>
        </p:txBody>
      </p:sp>
    </p:spTree>
    <p:extLst>
      <p:ext uri="{BB962C8B-B14F-4D97-AF65-F5344CB8AC3E}">
        <p14:creationId xmlns:p14="http://schemas.microsoft.com/office/powerpoint/2010/main" val="3259342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127</Words>
  <Application>Microsoft Office PowerPoint</Application>
  <PresentationFormat>Widescreen</PresentationFormat>
  <Paragraphs>32</Paragraphs>
  <Slides>15</Slides>
  <Notes>0</Notes>
  <HiddenSlides>0</HiddenSlides>
  <MMClips>4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19</cp:revision>
  <dcterms:created xsi:type="dcterms:W3CDTF">2020-08-26T17:24:15Z</dcterms:created>
  <dcterms:modified xsi:type="dcterms:W3CDTF">2021-03-28T21:36:18Z</dcterms:modified>
</cp:coreProperties>
</file>

<file path=docProps/thumbnail.jpeg>
</file>